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9C69"/>
    <a:srgbClr val="E4DF03"/>
    <a:srgbClr val="F6EB08"/>
    <a:srgbClr val="AD7F42"/>
    <a:srgbClr val="CC0000"/>
    <a:srgbClr val="F8F8F8"/>
    <a:srgbClr val="FFFFFF"/>
    <a:srgbClr val="BD9D6C"/>
    <a:srgbClr val="150000"/>
    <a:srgbClr val="F4D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/>
    <p:restoredTop sz="94694"/>
  </p:normalViewPr>
  <p:slideViewPr>
    <p:cSldViewPr snapToGrid="0">
      <p:cViewPr>
        <p:scale>
          <a:sx n="91" d="100"/>
          <a:sy n="91" d="100"/>
        </p:scale>
        <p:origin x="-293" y="1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11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1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5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7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2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5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2B199BD-E6E0-2B47-9ACE-26D0948AD666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0F01164-8656-7B46-ABBF-44845670D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FA8FAC-358A-BE7F-E5B5-C96C51886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265" y="11244"/>
            <a:ext cx="12237265" cy="68579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F348E4B-4191-CB51-A5FC-B1D4C3141DC5}"/>
              </a:ext>
            </a:extLst>
          </p:cNvPr>
          <p:cNvSpPr/>
          <p:nvPr/>
        </p:nvSpPr>
        <p:spPr>
          <a:xfrm>
            <a:off x="872359" y="613018"/>
            <a:ext cx="998482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AMERICAN </a:t>
            </a:r>
          </a:p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RENAISSANCE</a:t>
            </a:r>
          </a:p>
          <a:p>
            <a:pPr algn="ctr"/>
            <a:r>
              <a:rPr lang="en-U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NETWORK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B9F1080-4507-4C8E-07CA-562DC4408C57}"/>
              </a:ext>
            </a:extLst>
          </p:cNvPr>
          <p:cNvSpPr/>
          <p:nvPr/>
        </p:nvSpPr>
        <p:spPr>
          <a:xfrm>
            <a:off x="1595494" y="5167684"/>
            <a:ext cx="853855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Statement of Direction</a:t>
            </a:r>
          </a:p>
        </p:txBody>
      </p:sp>
    </p:spTree>
    <p:extLst>
      <p:ext uri="{BB962C8B-B14F-4D97-AF65-F5344CB8AC3E}">
        <p14:creationId xmlns:p14="http://schemas.microsoft.com/office/powerpoint/2010/main" val="162347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04879B-3E3F-E430-A666-6C499157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122927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615" y="404734"/>
            <a:ext cx="11032761" cy="1748678"/>
          </a:xfrm>
          <a:noFill/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American Renaissance Network (ARN)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600" b="1" dirty="0"/>
              <a:t>Who WE ARE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ARN is a grassroots organization created to defeat the American Left.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BFF02C2-9AD3-2C97-03A3-84FA4F7C414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83577" y="126124"/>
            <a:ext cx="11906658" cy="6642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26" y="434715"/>
            <a:ext cx="11272604" cy="1718697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American Renaissance Network (ARN)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Why you should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ARN is the way an individual can</a:t>
            </a:r>
          </a:p>
          <a:p>
            <a:pPr algn="ctr"/>
            <a:r>
              <a:rPr lang="en-US" dirty="0"/>
              <a:t> Work to preserve the USA’s founding principles and exceptionalism</a:t>
            </a:r>
          </a:p>
          <a:p>
            <a:pPr algn="ctr"/>
            <a:r>
              <a:rPr lang="en-US" dirty="0"/>
              <a:t>Work to make the world a better place for your children and grandchildren</a:t>
            </a:r>
          </a:p>
          <a:p>
            <a:pPr algn="ctr"/>
            <a:r>
              <a:rPr lang="en-US" dirty="0"/>
              <a:t>Be a part of a grassroots organization that is working differently from the big political organizations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3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89B068E-A3F2-0C67-314E-1C22287DB8C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83577" y="126124"/>
            <a:ext cx="11906658" cy="6642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65" y="284813"/>
            <a:ext cx="11906658" cy="1868599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American Renaissance Network (ARN)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our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ARN believes in popular sovereignty, self-governance, and a free people.</a:t>
            </a:r>
          </a:p>
          <a:p>
            <a:pPr marL="0" indent="0">
              <a:buNone/>
            </a:pPr>
            <a:r>
              <a:rPr lang="en-US" dirty="0"/>
              <a:t>Our objectives are to: </a:t>
            </a:r>
          </a:p>
          <a:p>
            <a:r>
              <a:rPr lang="en-US" dirty="0"/>
              <a:t>Elect candidates who will fight for these principles</a:t>
            </a:r>
          </a:p>
          <a:p>
            <a:r>
              <a:rPr lang="en-US" dirty="0"/>
              <a:t>Thwart Democrat strategies to gain/retain power in Washington, DC</a:t>
            </a:r>
          </a:p>
          <a:p>
            <a:r>
              <a:rPr lang="en-US" dirty="0"/>
              <a:t>Take back governance from career politicians,  lawmakers and alphabet agencies who serve their own interests, not the interests of the American people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91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CFBB75C-81D9-8573-D516-E1A8ACA587B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83577" y="126124"/>
            <a:ext cx="11906658" cy="6642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63" y="412230"/>
            <a:ext cx="11407515" cy="1741182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American Renaissance Network (ARN)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How we operate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772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We will use the seeds of our grassroots campaign to put information and materials into the hands of as many other grassroots organizations and individual Americans as possible.</a:t>
            </a:r>
          </a:p>
          <a:p>
            <a:pPr marL="0" indent="0" algn="ctr">
              <a:buNone/>
            </a:pPr>
            <a:r>
              <a:rPr lang="en-US" dirty="0"/>
              <a:t>We want to equip people with the tools needed to spread truth:</a:t>
            </a:r>
          </a:p>
          <a:p>
            <a:pPr lvl="3"/>
            <a:r>
              <a:rPr lang="en-US" dirty="0"/>
              <a:t>A countermeasure to the mainstream media’s gaslighting about economic conditions, foreign relations, illegal immigration, big-city policies that result in more crime, failed main street businesses, and failed public education</a:t>
            </a:r>
          </a:p>
          <a:p>
            <a:pPr lvl="3"/>
            <a:r>
              <a:rPr lang="en-US" dirty="0"/>
              <a:t>A counterprogram to the lies and false promises of candidates that will not serve the interests of the American people</a:t>
            </a:r>
          </a:p>
          <a:p>
            <a:pPr lvl="3"/>
            <a:r>
              <a:rPr lang="en-US" dirty="0"/>
              <a:t>Watch and communicate advancement of efforts to subvert history in the name of “the woke”, to research pro-sharia policies and figures in the US, and to be alert to overreaching land use regulation</a:t>
            </a:r>
          </a:p>
        </p:txBody>
      </p:sp>
    </p:spTree>
    <p:extLst>
      <p:ext uri="{BB962C8B-B14F-4D97-AF65-F5344CB8AC3E}">
        <p14:creationId xmlns:p14="http://schemas.microsoft.com/office/powerpoint/2010/main" val="276271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F815EF9-1B8B-8673-75CB-F7275DB44C0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42671" y="107698"/>
            <a:ext cx="11906658" cy="6642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4" y="314793"/>
            <a:ext cx="11512446" cy="1963712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American Renaissance Network (ARN)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Tools provided:</a:t>
            </a:r>
            <a:br>
              <a:rPr lang="en-US" sz="3200" b="1" dirty="0"/>
            </a:br>
            <a:r>
              <a:rPr lang="en-US" sz="3200" b="1" dirty="0"/>
              <a:t>Projects - Resources - products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930549"/>
          </a:xfrm>
        </p:spPr>
        <p:txBody>
          <a:bodyPr/>
          <a:lstStyle/>
          <a:p>
            <a:pPr lvl="8"/>
            <a:r>
              <a:rPr lang="en-US" dirty="0"/>
              <a:t>Unified Messaging regarding candidates</a:t>
            </a:r>
          </a:p>
          <a:p>
            <a:pPr lvl="8"/>
            <a:r>
              <a:rPr lang="en-US" dirty="0"/>
              <a:t>Talking points for confronting promoters of Leftist policies</a:t>
            </a:r>
          </a:p>
          <a:p>
            <a:pPr lvl="8"/>
            <a:r>
              <a:rPr lang="en-US" dirty="0"/>
              <a:t>Supporting organizations’ efforts to spread the good word</a:t>
            </a:r>
          </a:p>
          <a:p>
            <a:pPr lvl="8"/>
            <a:r>
              <a:rPr lang="en-US" dirty="0"/>
              <a:t>Informational and Educational Videos</a:t>
            </a:r>
          </a:p>
          <a:p>
            <a:pPr lvl="8"/>
            <a:r>
              <a:rPr lang="en-US" dirty="0"/>
              <a:t>Speakers</a:t>
            </a:r>
          </a:p>
          <a:p>
            <a:pPr lvl="8"/>
            <a:r>
              <a:rPr lang="en-US" dirty="0"/>
              <a:t>Articles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0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F977D07-179E-B255-E2B6-51592FD16F6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142671" y="107698"/>
            <a:ext cx="11906658" cy="66426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8FBBD-EBF2-1AF3-04F8-D86628EB2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754" y="344774"/>
            <a:ext cx="11467476" cy="1808638"/>
          </a:xfrm>
          <a:noFill/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American Renaissance Network (ARN)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How you join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E227AD-65E4-0829-6EC5-705FBDF28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2930549"/>
          </a:xfrm>
        </p:spPr>
        <p:txBody>
          <a:bodyPr>
            <a:normAutofit fontScale="92500" lnSpcReduction="10000"/>
          </a:bodyPr>
          <a:lstStyle/>
          <a:p>
            <a:pPr marL="1028700" lvl="3" indent="-342900">
              <a:buFont typeface="+mj-lt"/>
              <a:buAutoNum type="arabicPeriod"/>
            </a:pPr>
            <a:r>
              <a:rPr lang="en-US" dirty="0"/>
              <a:t>Apprenticeship:  Participate in regular conference calls where you get to know us and we get to know about you, your activities and your goals</a:t>
            </a:r>
          </a:p>
          <a:p>
            <a:pPr marL="1028700" lvl="3" indent="-342900">
              <a:buFont typeface="+mj-lt"/>
              <a:buAutoNum type="arabicPeriod"/>
            </a:pPr>
            <a:endParaRPr lang="en-US" dirty="0"/>
          </a:p>
          <a:p>
            <a:pPr marL="1028700" lvl="3" indent="-342900">
              <a:buFont typeface="+mj-lt"/>
              <a:buAutoNum type="arabicPeriod"/>
            </a:pPr>
            <a:r>
              <a:rPr lang="en-US" dirty="0"/>
              <a:t>Apprenticeship PLUS: Participate by working on one of our products or projects.</a:t>
            </a:r>
          </a:p>
          <a:p>
            <a:pPr marL="1028700" lvl="3" indent="-342900">
              <a:buFont typeface="+mj-lt"/>
              <a:buAutoNum type="arabicPeriod"/>
            </a:pPr>
            <a:endParaRPr lang="en-US" dirty="0"/>
          </a:p>
          <a:p>
            <a:pPr marL="1028700" lvl="3" indent="-342900">
              <a:buFont typeface="+mj-lt"/>
              <a:buAutoNum type="arabicPeriod"/>
            </a:pPr>
            <a:r>
              <a:rPr lang="en-US" dirty="0"/>
              <a:t>Reference Check:  Once your commitment is evident to our team, we will complete a reference check</a:t>
            </a:r>
          </a:p>
          <a:p>
            <a:pPr marL="1028700" lvl="3" indent="-342900">
              <a:buFont typeface="+mj-lt"/>
              <a:buAutoNum type="arabicPeriod"/>
            </a:pPr>
            <a:endParaRPr lang="en-US" dirty="0"/>
          </a:p>
          <a:p>
            <a:pPr marL="1028700" lvl="3" indent="-342900">
              <a:buFont typeface="+mj-lt"/>
              <a:buAutoNum type="arabicPeriod"/>
            </a:pPr>
            <a:r>
              <a:rPr lang="en-US" dirty="0"/>
              <a:t>Team Membership:  Upon successful completion of your reference check, you will be assigned to work on one of the teams</a:t>
            </a:r>
          </a:p>
        </p:txBody>
      </p:sp>
    </p:spTree>
    <p:extLst>
      <p:ext uri="{BB962C8B-B14F-4D97-AF65-F5344CB8AC3E}">
        <p14:creationId xmlns:p14="http://schemas.microsoft.com/office/powerpoint/2010/main" val="34658706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399</Words>
  <Application>Microsoft Office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Parcel</vt:lpstr>
      <vt:lpstr>PowerPoint Presentation</vt:lpstr>
      <vt:lpstr>American Renaissance Network (ARN)  Who WE ARE</vt:lpstr>
      <vt:lpstr>American Renaissance Network (ARN)  Why you should join</vt:lpstr>
      <vt:lpstr>American Renaissance Network (ARN)  our objective</vt:lpstr>
      <vt:lpstr>American Renaissance Network (ARN)  How we operate</vt:lpstr>
      <vt:lpstr>American Renaissance Network (ARN)  Tools provided: Projects - Resources - products </vt:lpstr>
      <vt:lpstr>American Renaissance Network (ARN)  How you join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renaissance network</dc:title>
  <dc:creator>michelle Cocker</dc:creator>
  <cp:lastModifiedBy>Chris</cp:lastModifiedBy>
  <cp:revision>6</cp:revision>
  <dcterms:created xsi:type="dcterms:W3CDTF">2023-12-02T02:49:42Z</dcterms:created>
  <dcterms:modified xsi:type="dcterms:W3CDTF">2024-03-04T00:46:36Z</dcterms:modified>
</cp:coreProperties>
</file>